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5" r:id="rId4"/>
    <p:sldId id="266" r:id="rId5"/>
    <p:sldId id="259" r:id="rId6"/>
    <p:sldId id="263" r:id="rId7"/>
    <p:sldId id="267" r:id="rId8"/>
    <p:sldId id="261" r:id="rId9"/>
    <p:sldId id="262" r:id="rId10"/>
    <p:sldId id="268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5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80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9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2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7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6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CDCDB-406D-AF48-B172-D2C4BCE5AE5A}" type="datetimeFigureOut">
              <a:rPr lang="en-US" smtClean="0"/>
              <a:t>16/4/18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BE8A0-CDFB-A541-9903-90A20D33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8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Planetary Crisis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Unnatural Disasters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7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this challenge be addressed through urban or infrastructural design? How? Or, why not?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6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concept or theory or example that we studied this term is most useful for preparing for this possible challenge to </a:t>
            </a:r>
            <a:r>
              <a:rPr lang="en-US" smtClean="0"/>
              <a:t>Singapore’s sustainability?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313" y="0"/>
            <a:ext cx="9520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1" y="-1"/>
            <a:ext cx="12766085" cy="71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97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climate change risks ‘democratic’?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9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44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Singapore’s climate adaptation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has been done?</a:t>
            </a:r>
          </a:p>
          <a:p>
            <a:endParaRPr lang="en-US" dirty="0"/>
          </a:p>
          <a:p>
            <a:r>
              <a:rPr lang="en-US" dirty="0" smtClean="0"/>
              <a:t>What are the limitations?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5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6 at 1.34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91" y="0"/>
            <a:ext cx="536170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4302"/>
            <a:ext cx="3856627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“Our </a:t>
            </a:r>
            <a:r>
              <a:rPr lang="en-US" dirty="0"/>
              <a:t>refining and </a:t>
            </a:r>
            <a:r>
              <a:rPr lang="en-US" dirty="0" smtClean="0"/>
              <a:t>chemical </a:t>
            </a:r>
            <a:r>
              <a:rPr lang="en-US" dirty="0"/>
              <a:t>industries are expected to contribute </a:t>
            </a:r>
            <a:r>
              <a:rPr lang="en-US" dirty="0" smtClean="0"/>
              <a:t>about </a:t>
            </a:r>
            <a:r>
              <a:rPr lang="en-US" dirty="0"/>
              <a:t>half of Singapore’s 2020 BAU emissions</a:t>
            </a:r>
            <a:r>
              <a:rPr lang="en-US" dirty="0" smtClean="0"/>
              <a:t>.”</a:t>
            </a:r>
          </a:p>
          <a:p>
            <a:r>
              <a:rPr lang="en-US" dirty="0"/>
              <a:t>	</a:t>
            </a:r>
            <a:r>
              <a:rPr lang="en-US" dirty="0" smtClean="0"/>
              <a:t>-NCCS 2012: 44.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Singapore has pledged to reduce emissions by 16% below 2020 business-as-usual (BAU) </a:t>
            </a:r>
            <a:r>
              <a:rPr lang="en-US" dirty="0" smtClean="0"/>
              <a:t>levels</a:t>
            </a:r>
            <a:r>
              <a:rPr lang="en-US" dirty="0"/>
              <a:t> </a:t>
            </a:r>
            <a:r>
              <a:rPr lang="en-US" dirty="0" smtClean="0"/>
              <a:t>if </a:t>
            </a:r>
            <a:r>
              <a:rPr lang="en-US" dirty="0"/>
              <a:t>there is a legally binding global agreement in which all countries implement their </a:t>
            </a:r>
          </a:p>
          <a:p>
            <a:r>
              <a:rPr lang="en-US" dirty="0"/>
              <a:t>commitments in good faith</a:t>
            </a:r>
            <a:r>
              <a:rPr lang="en-US" dirty="0" smtClean="0"/>
              <a:t>.”</a:t>
            </a:r>
          </a:p>
          <a:p>
            <a:r>
              <a:rPr lang="en-US" dirty="0"/>
              <a:t>	</a:t>
            </a:r>
            <a:r>
              <a:rPr lang="en-US" dirty="0" smtClean="0"/>
              <a:t>-NCCS 2012:  40.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2005: 41 million tons (NCCS 2012: 35)</a:t>
            </a:r>
          </a:p>
          <a:p>
            <a:r>
              <a:rPr lang="en-US" dirty="0" smtClean="0"/>
              <a:t>2020 BAU: 77.2 MT</a:t>
            </a:r>
          </a:p>
          <a:p>
            <a:r>
              <a:rPr lang="en-US" dirty="0" smtClean="0"/>
              <a:t>2020 with pledged reduction: 64.8 MT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1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‘</a:t>
            </a:r>
            <a:r>
              <a:rPr lang="en-US" dirty="0"/>
              <a:t>P</a:t>
            </a:r>
            <a:r>
              <a:rPr lang="en-US" dirty="0" smtClean="0"/>
              <a:t>luripotent’ climate </a:t>
            </a:r>
            <a:r>
              <a:rPr lang="en-US" dirty="0" smtClean="0"/>
              <a:t>futures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678" b="8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644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Singapore approach ‘pluripotent’ climate change futures?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do you think is the key challenge to Singapore’s sustainability?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2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116</Words>
  <Application>Microsoft Macintosh PowerPoint</Application>
  <PresentationFormat>On-screen Show (4:3)</PresentationFormat>
  <Paragraphs>26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Planetary Crisis</vt:lpstr>
      <vt:lpstr>PowerPoint Presentation</vt:lpstr>
      <vt:lpstr>PowerPoint Presentation</vt:lpstr>
      <vt:lpstr>PowerPoint Presentation</vt:lpstr>
      <vt:lpstr>PowerPoint Presentation</vt:lpstr>
      <vt:lpstr>Singapore’s climate adaptation plans</vt:lpstr>
      <vt:lpstr>PowerPoint Presentation</vt:lpstr>
      <vt:lpstr>‘Pluripotent’ climate futures</vt:lpstr>
      <vt:lpstr>How should Singapore approach ‘pluripotent’ climate change futures?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Planetary Crisis</dc:title>
  <dc:creator>L</dc:creator>
  <cp:lastModifiedBy>L</cp:lastModifiedBy>
  <cp:revision>12</cp:revision>
  <dcterms:created xsi:type="dcterms:W3CDTF">2017-04-17T04:22:50Z</dcterms:created>
  <dcterms:modified xsi:type="dcterms:W3CDTF">2018-04-16T06:53:26Z</dcterms:modified>
</cp:coreProperties>
</file>